
<file path=[Content_Types].xml><?xml version="1.0" encoding="utf-8"?>
<Types xmlns="http://schemas.openxmlformats.org/package/2006/content-types">
  <Default Extension="png" ContentType="image/png"/>
  <Default Extension="m4a" ContentType="audio/mp4"/>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033" autoAdjust="0"/>
    <p:restoredTop sz="94660"/>
  </p:normalViewPr>
  <p:slideViewPr>
    <p:cSldViewPr snapToGrid="0">
      <p:cViewPr varScale="1">
        <p:scale>
          <a:sx n="70" d="100"/>
          <a:sy n="70" d="100"/>
        </p:scale>
        <p:origin x="120" y="1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4220310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2624653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66929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2760865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423155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165889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2061896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901137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1945112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1598858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DC3C68-721D-4F8D-8740-A3A0F18C5711}" type="datetimeFigureOut">
              <a:rPr kumimoji="1" lang="ja-JP" altLang="en-US" smtClean="0"/>
              <a:t>2020/9/18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377255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DC3C68-721D-4F8D-8740-A3A0F18C5711}" type="datetimeFigureOut">
              <a:rPr kumimoji="1" lang="ja-JP" altLang="en-US" smtClean="0"/>
              <a:t>2020/9/18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C90537-EDDA-4CFC-8A85-266EBCD8C365}" type="slidenum">
              <a:rPr kumimoji="1" lang="ja-JP" altLang="en-US" smtClean="0"/>
              <a:t>‹#›</a:t>
            </a:fld>
            <a:endParaRPr kumimoji="1" lang="ja-JP" altLang="en-US"/>
          </a:p>
        </p:txBody>
      </p:sp>
    </p:spTree>
    <p:extLst>
      <p:ext uri="{BB962C8B-B14F-4D97-AF65-F5344CB8AC3E}">
        <p14:creationId xmlns:p14="http://schemas.microsoft.com/office/powerpoint/2010/main" val="30362270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47812B-13BB-4AA5-8557-CB75B49C6E5F}"/>
              </a:ext>
            </a:extLst>
          </p:cNvPr>
          <p:cNvSpPr>
            <a:spLocks noGrp="1"/>
          </p:cNvSpPr>
          <p:nvPr>
            <p:ph type="ctrTitle"/>
          </p:nvPr>
        </p:nvSpPr>
        <p:spPr>
          <a:xfrm>
            <a:off x="702366" y="715617"/>
            <a:ext cx="7739269" cy="1494100"/>
          </a:xfrm>
        </p:spPr>
        <p:txBody>
          <a:bodyPr>
            <a:noAutofit/>
          </a:bodyPr>
          <a:lstStyle/>
          <a:p>
            <a:r>
              <a:rPr lang="ja-JP" altLang="en-US" sz="4800" b="1" dirty="0">
                <a:solidFill>
                  <a:schemeClr val="bg1"/>
                </a:solidFill>
                <a:latin typeface="HGSｺﾞｼｯｸM" panose="020B0600000000000000" pitchFamily="50" charset="-128"/>
                <a:ea typeface="HGSｺﾞｼｯｸM" panose="020B0600000000000000" pitchFamily="50" charset="-128"/>
              </a:rPr>
              <a:t>第</a:t>
            </a:r>
            <a:r>
              <a:rPr lang="en-US" altLang="ja-JP" sz="4800" b="1" dirty="0">
                <a:solidFill>
                  <a:schemeClr val="bg1"/>
                </a:solidFill>
                <a:latin typeface="HGSｺﾞｼｯｸM" panose="020B0600000000000000" pitchFamily="50" charset="-128"/>
                <a:ea typeface="HGSｺﾞｼｯｸM" panose="020B0600000000000000" pitchFamily="50" charset="-128"/>
              </a:rPr>
              <a:t>72</a:t>
            </a:r>
            <a:r>
              <a:rPr lang="ja-JP" altLang="en-US" sz="4800" b="1" dirty="0">
                <a:solidFill>
                  <a:schemeClr val="bg1"/>
                </a:solidFill>
                <a:latin typeface="HGSｺﾞｼｯｸM" panose="020B0600000000000000" pitchFamily="50" charset="-128"/>
                <a:ea typeface="HGSｺﾞｼｯｸM" panose="020B0600000000000000" pitchFamily="50" charset="-128"/>
              </a:rPr>
              <a:t>回中国四国小児科学会</a:t>
            </a:r>
            <a:br>
              <a:rPr lang="en-US" altLang="ja-JP" sz="4800" b="1" dirty="0">
                <a:solidFill>
                  <a:schemeClr val="bg1"/>
                </a:solidFill>
                <a:latin typeface="HGSｺﾞｼｯｸM" panose="020B0600000000000000" pitchFamily="50" charset="-128"/>
                <a:ea typeface="HGSｺﾞｼｯｸM" panose="020B0600000000000000" pitchFamily="50" charset="-128"/>
              </a:rPr>
            </a:br>
            <a:r>
              <a:rPr lang="ja-JP" altLang="en-US" sz="4800" b="1" dirty="0">
                <a:solidFill>
                  <a:schemeClr val="bg1"/>
                </a:solidFill>
                <a:latin typeface="HGSｺﾞｼｯｸM" panose="020B0600000000000000" pitchFamily="50" charset="-128"/>
                <a:ea typeface="HGSｺﾞｼｯｸM" panose="020B0600000000000000" pitchFamily="50" charset="-128"/>
              </a:rPr>
              <a:t>ＣＯＩ開示</a:t>
            </a:r>
          </a:p>
        </p:txBody>
      </p:sp>
      <p:pic>
        <p:nvPicPr>
          <p:cNvPr id="4" name="オーディオ 3">
            <a:hlinkClick r:id="" action="ppaction://media"/>
            <a:extLst>
              <a:ext uri="{FF2B5EF4-FFF2-40B4-BE49-F238E27FC236}">
                <a16:creationId xmlns:a16="http://schemas.microsoft.com/office/drawing/2014/main" id="{A47E727B-B8DE-492E-B951-4A744ED9079A}"/>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9842500" y="6032500"/>
            <a:ext cx="609600" cy="609600"/>
          </a:xfrm>
          <a:prstGeom prst="rect">
            <a:avLst/>
          </a:prstGeom>
        </p:spPr>
      </p:pic>
      <p:sp>
        <p:nvSpPr>
          <p:cNvPr id="11" name="字幕 2">
            <a:extLst>
              <a:ext uri="{FF2B5EF4-FFF2-40B4-BE49-F238E27FC236}">
                <a16:creationId xmlns:a16="http://schemas.microsoft.com/office/drawing/2014/main" id="{176A3266-F0EE-4C10-8FB4-DBE31FE0B392}"/>
              </a:ext>
            </a:extLst>
          </p:cNvPr>
          <p:cNvSpPr txBox="1">
            <a:spLocks/>
          </p:cNvSpPr>
          <p:nvPr/>
        </p:nvSpPr>
        <p:spPr>
          <a:xfrm>
            <a:off x="337931" y="2628004"/>
            <a:ext cx="8468138" cy="113561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2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発表者名：</a:t>
            </a:r>
            <a:r>
              <a:rPr kumimoji="1" lang="ja-JP" altLang="en-US" sz="32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 、○○○○、</a:t>
            </a:r>
            <a:endParaRPr kumimoji="1" lang="en-US" altLang="ja-JP" sz="32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32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 </a:t>
            </a:r>
            <a:r>
              <a:rPr kumimoji="1" lang="en-US" altLang="ja-JP" sz="24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24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共同演者を含む全員の氏名を記載ください</a:t>
            </a:r>
            <a:endParaRPr kumimoji="1" lang="en-US" altLang="ja-JP" sz="3200" b="1"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endParaRPr>
          </a:p>
        </p:txBody>
      </p:sp>
      <p:sp>
        <p:nvSpPr>
          <p:cNvPr id="9" name="テキスト ボックス 8">
            <a:extLst>
              <a:ext uri="{FF2B5EF4-FFF2-40B4-BE49-F238E27FC236}">
                <a16:creationId xmlns:a16="http://schemas.microsoft.com/office/drawing/2014/main" id="{D2366B91-3E6A-4DFE-908D-67C6A5EC935B}"/>
              </a:ext>
            </a:extLst>
          </p:cNvPr>
          <p:cNvSpPr txBox="1"/>
          <p:nvPr/>
        </p:nvSpPr>
        <p:spPr>
          <a:xfrm>
            <a:off x="627820" y="3882887"/>
            <a:ext cx="8047383" cy="400110"/>
          </a:xfrm>
          <a:prstGeom prst="rect">
            <a:avLst/>
          </a:prstGeom>
          <a:noFill/>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FFFF1F"/>
                </a:solidFill>
                <a:effectLst/>
                <a:uLnTx/>
                <a:uFillTx/>
                <a:latin typeface="Arial" charset="0"/>
                <a:ea typeface="ＭＳ Ｐゴシック" charset="-128"/>
                <a:cs typeface="+mn-cs"/>
              </a:rPr>
              <a:t>日本小児科学会の定める利益相反に関する開示事項に則り開示します。</a:t>
            </a:r>
          </a:p>
        </p:txBody>
      </p:sp>
      <p:sp>
        <p:nvSpPr>
          <p:cNvPr id="10" name="正方形/長方形 1">
            <a:extLst>
              <a:ext uri="{FF2B5EF4-FFF2-40B4-BE49-F238E27FC236}">
                <a16:creationId xmlns:a16="http://schemas.microsoft.com/office/drawing/2014/main" id="{4515CA41-3A70-4E40-9AF7-F12148397530}"/>
              </a:ext>
            </a:extLst>
          </p:cNvPr>
          <p:cNvSpPr>
            <a:spLocks noChangeArrowheads="1"/>
          </p:cNvSpPr>
          <p:nvPr/>
        </p:nvSpPr>
        <p:spPr bwMode="auto">
          <a:xfrm>
            <a:off x="702366" y="4481780"/>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FontTx/>
              <a:buNone/>
            </a:pPr>
            <a:r>
              <a:rPr kumimoji="1" lang="ja-JP" altLang="en-US" sz="1800" dirty="0">
                <a:solidFill>
                  <a:srgbClr val="FFFF00"/>
                </a:solidFill>
                <a:ea typeface="ＭＳ Ｐゴシック" charset="-128"/>
              </a:rPr>
              <a:t>（例）原稿料：　・・製薬</a:t>
            </a:r>
            <a:endParaRPr kumimoji="1" lang="en-US" altLang="ja-JP" sz="1800" dirty="0">
              <a:solidFill>
                <a:srgbClr val="FFFF00"/>
              </a:solidFill>
              <a:ea typeface="ＭＳ Ｐゴシック" charset="-128"/>
            </a:endParaRPr>
          </a:p>
        </p:txBody>
      </p:sp>
      <p:sp>
        <p:nvSpPr>
          <p:cNvPr id="6" name="テキスト ボックス 1">
            <a:extLst>
              <a:ext uri="{FF2B5EF4-FFF2-40B4-BE49-F238E27FC236}">
                <a16:creationId xmlns:a16="http://schemas.microsoft.com/office/drawing/2014/main" id="{7DFF3259-DB3C-401C-8010-3DF7FCF976BE}"/>
              </a:ext>
            </a:extLst>
          </p:cNvPr>
          <p:cNvSpPr txBox="1">
            <a:spLocks noChangeArrowheads="1"/>
          </p:cNvSpPr>
          <p:nvPr/>
        </p:nvSpPr>
        <p:spPr bwMode="auto">
          <a:xfrm>
            <a:off x="627820" y="5171708"/>
            <a:ext cx="7102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spTree>
    <p:extLst>
      <p:ext uri="{BB962C8B-B14F-4D97-AF65-F5344CB8AC3E}">
        <p14:creationId xmlns:p14="http://schemas.microsoft.com/office/powerpoint/2010/main" val="2069416533"/>
      </p:ext>
    </p:extLst>
  </p:cSld>
  <p:clrMapOvr>
    <a:masterClrMapping/>
  </p:clrMapOvr>
  <mc:AlternateContent xmlns:mc="http://schemas.openxmlformats.org/markup-compatibility/2006" xmlns:p14="http://schemas.microsoft.com/office/powerpoint/2010/main">
    <mc:Choice Requires="p14">
      <p:transition spd="slow" p14:dur="2000" advTm="6526"/>
    </mc:Choice>
    <mc:Fallback xmlns="">
      <p:transition spd="slow" advTm="652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9731</TotalTime>
  <Words>74</Words>
  <Application>Microsoft Macintosh PowerPoint</Application>
  <PresentationFormat>画面に合わせる (4:3)</PresentationFormat>
  <Paragraphs>6</Paragraphs>
  <Slides>1</Slides>
  <Notes>0</Notes>
  <HiddenSlides>0</HiddenSlides>
  <MMClips>1</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HGSｺﾞｼｯｸM</vt:lpstr>
      <vt:lpstr>ＭＳ Ｐゴシック</vt:lpstr>
      <vt:lpstr>游ゴシック</vt:lpstr>
      <vt:lpstr>游ゴシック Light</vt:lpstr>
      <vt:lpstr>Arial</vt:lpstr>
      <vt:lpstr>Calibri</vt:lpstr>
      <vt:lpstr>Calibri Light</vt:lpstr>
      <vt:lpstr>Times New Roman</vt:lpstr>
      <vt:lpstr>Office テーマ</vt:lpstr>
      <vt:lpstr>第72回中国四国小児科学会 ＣＯＩ開示</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一般演題</dc:title>
  <dc:creator>NPC-EC025</dc:creator>
  <cp:lastModifiedBy>Microsoft Office User</cp:lastModifiedBy>
  <cp:revision>7</cp:revision>
  <dcterms:created xsi:type="dcterms:W3CDTF">2020-08-25T01:37:22Z</dcterms:created>
  <dcterms:modified xsi:type="dcterms:W3CDTF">2020-09-25T00:59:19Z</dcterms:modified>
</cp:coreProperties>
</file>